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Medium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jvVV7q9B86aJoZENZkUWdua0hz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font" Target="fonts/RobotoMedium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italic.fntdata"/><Relationship Id="rId14" Type="http://schemas.openxmlformats.org/officeDocument/2006/relationships/font" Target="fonts/RobotoMedium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14e073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614e073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4e073e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614e073e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89973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6189973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4e073e0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614e073e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7d8b72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617d8b72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20.png"/><Relationship Id="rId6" Type="http://schemas.openxmlformats.org/officeDocument/2006/relationships/image" Target="../media/image3.gif"/><Relationship Id="rId7" Type="http://schemas.openxmlformats.org/officeDocument/2006/relationships/image" Target="../media/image4.gif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gif"/><Relationship Id="rId5" Type="http://schemas.openxmlformats.org/officeDocument/2006/relationships/image" Target="../media/image13.gif"/><Relationship Id="rId6" Type="http://schemas.openxmlformats.org/officeDocument/2006/relationships/image" Target="../media/image9.gif"/><Relationship Id="rId7" Type="http://schemas.openxmlformats.org/officeDocument/2006/relationships/image" Target="../media/image17.gif"/><Relationship Id="rId8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9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14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Терминал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Что такое терминал и зачем он нужен?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338" y="1024862"/>
            <a:ext cx="6527325" cy="36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4e073e06_0_5"/>
          <p:cNvSpPr txBox="1"/>
          <p:nvPr>
            <p:ph type="title"/>
          </p:nvPr>
        </p:nvSpPr>
        <p:spPr>
          <a:xfrm>
            <a:off x="311700" y="445025"/>
            <a:ext cx="86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Эмуляторы терминала: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g614e073e06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234225" cy="396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614e073e06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900" y="1017725"/>
            <a:ext cx="3692749" cy="24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614e073e06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5925" y="2719475"/>
            <a:ext cx="446202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614e073e06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3150" y="2254000"/>
            <a:ext cx="3047048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614e073e06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9100" y="588875"/>
            <a:ext cx="2815150" cy="18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14e073ed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Основные команды: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g614e073ed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0005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614e073ed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75" y="2805550"/>
            <a:ext cx="3294500" cy="18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614e073ed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075" y="2423300"/>
            <a:ext cx="3086918" cy="18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614e073ed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2875" y="2685650"/>
            <a:ext cx="3876649" cy="21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614e073ed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0300" y="1017725"/>
            <a:ext cx="3876649" cy="23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899730d6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snap пакеты: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g61899730d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00" y="1086575"/>
            <a:ext cx="3416999" cy="25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61899730d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00" y="2673650"/>
            <a:ext cx="2863075" cy="2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61899730d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350" y="3126425"/>
            <a:ext cx="3029351" cy="201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61899730d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400" y="3023325"/>
            <a:ext cx="3103300" cy="3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1899730d6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700" y="1590580"/>
            <a:ext cx="3103300" cy="269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61899730d6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3550" y="1020088"/>
            <a:ext cx="3476900" cy="3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14e073e06_0_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Chocolatey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g614e073e06_0_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apt-get для Windows</a:t>
            </a:r>
            <a:endParaRPr sz="135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g614e073e0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334150"/>
            <a:ext cx="4400374" cy="2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7d8b72cf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 sz="1100">
              <a:solidFill>
                <a:srgbClr val="CC4125"/>
              </a:solidFill>
              <a:highlight>
                <a:srgbClr val="DD7E6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" name="Google Shape;104;g617d8b72c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075" y="1017725"/>
            <a:ext cx="3521850" cy="35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